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30" r:id="rId2"/>
    <p:sldId id="436" r:id="rId3"/>
    <p:sldId id="439" r:id="rId4"/>
    <p:sldId id="442" r:id="rId5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68" d="100"/>
          <a:sy n="68" d="100"/>
        </p:scale>
        <p:origin x="1458" y="72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REPARACION DE PARED DE TABLAROCA E INSTALACIÓN DE LAMINA LAGRIMADA DE ACERO INOXIDABLE EN CUARTO FRIO DE EMBUTIDOS.</a:t>
            </a:r>
          </a:p>
          <a:p>
            <a:endParaRPr lang="es-ES" sz="2000" dirty="0"/>
          </a:p>
          <a:p>
            <a:r>
              <a:rPr lang="es-ES" sz="2000" dirty="0"/>
              <a:t>DDJ USULUTAN</a:t>
            </a:r>
          </a:p>
          <a:p>
            <a:r>
              <a:rPr lang="es-GT" sz="1800" dirty="0"/>
              <a:t>09/11/2021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601980" y="936668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134066" y="46264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TABLAROCA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31E3C57-5E29-464B-AAD1-41773952D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1698668"/>
            <a:ext cx="4572000" cy="34290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0B9101A-2E6A-445D-A7A9-1126DA444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609" y="1124499"/>
            <a:ext cx="3788257" cy="505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30591" y="470365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720850" y="808827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LAMINA LAGRIMADA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AE3D523-381D-4AFB-BCA3-5A215EE39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91" y="1128713"/>
            <a:ext cx="3787727" cy="505030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77C5775-6BFD-438E-9931-0FFA3877F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753" y="1658822"/>
            <a:ext cx="4591994" cy="344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356859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INSTALACIÓN DE LAMINA LAGRIMADA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0804439-AAD3-47EC-B8EA-A4A54DE25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80" y="1128713"/>
            <a:ext cx="3758712" cy="501161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79EEFDE-A846-4ECC-BAB7-FF1FF9160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914" y="1528302"/>
            <a:ext cx="4527187" cy="339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47188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32675</TotalTime>
  <Words>86</Words>
  <Application>Microsoft Office PowerPoint</Application>
  <PresentationFormat>Presentación en pantalla (4:3)</PresentationFormat>
  <Paragraphs>18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7" baseType="lpstr">
      <vt:lpstr>Arial</vt:lpstr>
      <vt:lpstr>Times</vt:lpstr>
      <vt:lpstr>wmt_pc</vt:lpstr>
      <vt:lpstr>El Salvador Departamento de Mantenimiento</vt:lpstr>
      <vt:lpstr>INSTALACIÓN DE TABLAROCA</vt:lpstr>
      <vt:lpstr>INSTALACIÓN DE LAMINA LAGRIMADA</vt:lpstr>
      <vt:lpstr>INSTALACIÓN DE LAMINA LAGRIMADA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ADMIN</cp:lastModifiedBy>
  <cp:revision>498</cp:revision>
  <cp:lastPrinted>2009-09-18T02:25:51Z</cp:lastPrinted>
  <dcterms:created xsi:type="dcterms:W3CDTF">2007-05-31T16:27:58Z</dcterms:created>
  <dcterms:modified xsi:type="dcterms:W3CDTF">2021-11-10T14:18:55Z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